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52" r:id="rId2"/>
    <p:sldMasterId id="2147483936" r:id="rId3"/>
  </p:sldMasterIdLst>
  <p:notesMasterIdLst>
    <p:notesMasterId r:id="rId21"/>
  </p:notesMasterIdLst>
  <p:sldIdLst>
    <p:sldId id="280" r:id="rId4"/>
    <p:sldId id="275" r:id="rId5"/>
    <p:sldId id="257" r:id="rId6"/>
    <p:sldId id="276" r:id="rId7"/>
    <p:sldId id="259" r:id="rId8"/>
    <p:sldId id="260" r:id="rId9"/>
    <p:sldId id="263" r:id="rId10"/>
    <p:sldId id="265" r:id="rId11"/>
    <p:sldId id="262" r:id="rId12"/>
    <p:sldId id="273" r:id="rId13"/>
    <p:sldId id="279" r:id="rId14"/>
    <p:sldId id="271" r:id="rId15"/>
    <p:sldId id="267" r:id="rId16"/>
    <p:sldId id="278" r:id="rId17"/>
    <p:sldId id="269" r:id="rId18"/>
    <p:sldId id="268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1041C-938C-4449-8C8A-F9A8AF9F13B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C4508-265A-410B-9488-C557CEFF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7B35F-EC97-43CD-99A7-F4B18BD3B08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E4A4F2-5D10-4D61-9925-CA8598BAC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9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nayem_1986@yahoo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9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24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89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9392" y="914400"/>
            <a:ext cx="2505808" cy="762000"/>
            <a:chOff x="1028700" y="921841"/>
            <a:chExt cx="2743200" cy="1191860"/>
          </a:xfrm>
        </p:grpSpPr>
        <p:sp>
          <p:nvSpPr>
            <p:cNvPr id="8" name="TextBox 7"/>
            <p:cNvSpPr txBox="1"/>
            <p:nvPr/>
          </p:nvSpPr>
          <p:spPr>
            <a:xfrm>
              <a:off x="1028700" y="921841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সনাতন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2157984" y="1580301"/>
              <a:ext cx="484632" cy="533400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8601" y="152400"/>
            <a:ext cx="867551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91200" y="871530"/>
            <a:ext cx="2177345" cy="881070"/>
            <a:chOff x="5595055" y="846126"/>
            <a:chExt cx="2362200" cy="1325950"/>
          </a:xfrm>
        </p:grpSpPr>
        <p:sp>
          <p:nvSpPr>
            <p:cNvPr id="12" name="TextBox 11"/>
            <p:cNvSpPr txBox="1"/>
            <p:nvPr/>
          </p:nvSpPr>
          <p:spPr>
            <a:xfrm>
              <a:off x="5595055" y="846126"/>
              <a:ext cx="2362200" cy="787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আধুনিক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6601968" y="1638676"/>
              <a:ext cx="484632" cy="533400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5" y="1752600"/>
            <a:ext cx="2531745" cy="1600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1828800"/>
            <a:ext cx="2552700" cy="1790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33800"/>
            <a:ext cx="2628900" cy="18097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971925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1" y="152400"/>
            <a:ext cx="867551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99392" y="914400"/>
            <a:ext cx="2505808" cy="762000"/>
            <a:chOff x="1028700" y="921841"/>
            <a:chExt cx="2743200" cy="1191860"/>
          </a:xfrm>
        </p:grpSpPr>
        <p:sp>
          <p:nvSpPr>
            <p:cNvPr id="14" name="TextBox 13"/>
            <p:cNvSpPr txBox="1"/>
            <p:nvPr/>
          </p:nvSpPr>
          <p:spPr>
            <a:xfrm>
              <a:off x="1028700" y="921841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সনাতন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157984" y="1580301"/>
              <a:ext cx="484632" cy="533400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91200" y="921841"/>
            <a:ext cx="2177345" cy="880394"/>
            <a:chOff x="5595055" y="921841"/>
            <a:chExt cx="2362200" cy="1324932"/>
          </a:xfrm>
        </p:grpSpPr>
        <p:sp>
          <p:nvSpPr>
            <p:cNvPr id="18" name="TextBox 17"/>
            <p:cNvSpPr txBox="1"/>
            <p:nvPr/>
          </p:nvSpPr>
          <p:spPr>
            <a:xfrm>
              <a:off x="5595055" y="921841"/>
              <a:ext cx="2362200" cy="787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আধুনিক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6601968" y="1713373"/>
              <a:ext cx="484632" cy="533400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753845"/>
            <a:ext cx="2552700" cy="165925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05000"/>
            <a:ext cx="2628900" cy="1600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33800"/>
            <a:ext cx="2524125" cy="18097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933093"/>
            <a:ext cx="2628900" cy="147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1066799"/>
            <a:ext cx="1519332" cy="3124201"/>
            <a:chOff x="1985868" y="1066799"/>
            <a:chExt cx="1747933" cy="4569455"/>
          </a:xfrm>
        </p:grpSpPr>
        <p:sp>
          <p:nvSpPr>
            <p:cNvPr id="3" name="Flowchart: Stored Data 2"/>
            <p:cNvSpPr/>
            <p:nvPr/>
          </p:nvSpPr>
          <p:spPr>
            <a:xfrm rot="5795996">
              <a:off x="1828800" y="1371600"/>
              <a:ext cx="2209801" cy="1600200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iagonal Stripe 3"/>
            <p:cNvSpPr/>
            <p:nvPr/>
          </p:nvSpPr>
          <p:spPr>
            <a:xfrm rot="11643532">
              <a:off x="1985868" y="1140454"/>
              <a:ext cx="533400" cy="4495800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C:\Users\Doel-1612i3\Desktop\pictur\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925007"/>
            <a:ext cx="2362200" cy="220980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3200400" y="3505200"/>
            <a:ext cx="3043349" cy="1600200"/>
            <a:chOff x="3473774" y="3810000"/>
            <a:chExt cx="3043349" cy="1710890"/>
          </a:xfrm>
        </p:grpSpPr>
        <p:sp>
          <p:nvSpPr>
            <p:cNvPr id="15" name="Freeform 14"/>
            <p:cNvSpPr/>
            <p:nvPr/>
          </p:nvSpPr>
          <p:spPr>
            <a:xfrm>
              <a:off x="3790022" y="4620928"/>
              <a:ext cx="2727101" cy="899962"/>
            </a:xfrm>
            <a:custGeom>
              <a:avLst/>
              <a:gdLst>
                <a:gd name="connsiteX0" fmla="*/ 0 w 3520440"/>
                <a:gd name="connsiteY0" fmla="*/ 777240 h 777240"/>
                <a:gd name="connsiteX1" fmla="*/ 60960 w 3520440"/>
                <a:gd name="connsiteY1" fmla="*/ 746760 h 777240"/>
                <a:gd name="connsiteX2" fmla="*/ 121920 w 3520440"/>
                <a:gd name="connsiteY2" fmla="*/ 731520 h 777240"/>
                <a:gd name="connsiteX3" fmla="*/ 274320 w 3520440"/>
                <a:gd name="connsiteY3" fmla="*/ 701040 h 777240"/>
                <a:gd name="connsiteX4" fmla="*/ 350520 w 3520440"/>
                <a:gd name="connsiteY4" fmla="*/ 685800 h 777240"/>
                <a:gd name="connsiteX5" fmla="*/ 411480 w 3520440"/>
                <a:gd name="connsiteY5" fmla="*/ 670560 h 777240"/>
                <a:gd name="connsiteX6" fmla="*/ 1005840 w 3520440"/>
                <a:gd name="connsiteY6" fmla="*/ 624840 h 777240"/>
                <a:gd name="connsiteX7" fmla="*/ 1082040 w 3520440"/>
                <a:gd name="connsiteY7" fmla="*/ 609600 h 777240"/>
                <a:gd name="connsiteX8" fmla="*/ 1203960 w 3520440"/>
                <a:gd name="connsiteY8" fmla="*/ 594360 h 777240"/>
                <a:gd name="connsiteX9" fmla="*/ 1371600 w 3520440"/>
                <a:gd name="connsiteY9" fmla="*/ 548640 h 777240"/>
                <a:gd name="connsiteX10" fmla="*/ 1417320 w 3520440"/>
                <a:gd name="connsiteY10" fmla="*/ 518160 h 777240"/>
                <a:gd name="connsiteX11" fmla="*/ 1600200 w 3520440"/>
                <a:gd name="connsiteY11" fmla="*/ 487680 h 777240"/>
                <a:gd name="connsiteX12" fmla="*/ 1706880 w 3520440"/>
                <a:gd name="connsiteY12" fmla="*/ 441960 h 777240"/>
                <a:gd name="connsiteX13" fmla="*/ 1813560 w 3520440"/>
                <a:gd name="connsiteY13" fmla="*/ 426720 h 777240"/>
                <a:gd name="connsiteX14" fmla="*/ 1874520 w 3520440"/>
                <a:gd name="connsiteY14" fmla="*/ 396240 h 777240"/>
                <a:gd name="connsiteX15" fmla="*/ 2026920 w 3520440"/>
                <a:gd name="connsiteY15" fmla="*/ 365760 h 777240"/>
                <a:gd name="connsiteX16" fmla="*/ 2194560 w 3520440"/>
                <a:gd name="connsiteY16" fmla="*/ 304800 h 777240"/>
                <a:gd name="connsiteX17" fmla="*/ 2316480 w 3520440"/>
                <a:gd name="connsiteY17" fmla="*/ 274320 h 777240"/>
                <a:gd name="connsiteX18" fmla="*/ 2377440 w 3520440"/>
                <a:gd name="connsiteY18" fmla="*/ 259080 h 777240"/>
                <a:gd name="connsiteX19" fmla="*/ 2468880 w 3520440"/>
                <a:gd name="connsiteY19" fmla="*/ 243840 h 777240"/>
                <a:gd name="connsiteX20" fmla="*/ 2514600 w 3520440"/>
                <a:gd name="connsiteY20" fmla="*/ 228600 h 777240"/>
                <a:gd name="connsiteX21" fmla="*/ 2575560 w 3520440"/>
                <a:gd name="connsiteY21" fmla="*/ 213360 h 777240"/>
                <a:gd name="connsiteX22" fmla="*/ 2667000 w 3520440"/>
                <a:gd name="connsiteY22" fmla="*/ 182880 h 777240"/>
                <a:gd name="connsiteX23" fmla="*/ 2758440 w 3520440"/>
                <a:gd name="connsiteY23" fmla="*/ 152400 h 777240"/>
                <a:gd name="connsiteX24" fmla="*/ 2804160 w 3520440"/>
                <a:gd name="connsiteY24" fmla="*/ 137160 h 777240"/>
                <a:gd name="connsiteX25" fmla="*/ 2941320 w 3520440"/>
                <a:gd name="connsiteY25" fmla="*/ 106680 h 777240"/>
                <a:gd name="connsiteX26" fmla="*/ 2987040 w 3520440"/>
                <a:gd name="connsiteY26" fmla="*/ 91440 h 777240"/>
                <a:gd name="connsiteX27" fmla="*/ 3048000 w 3520440"/>
                <a:gd name="connsiteY27" fmla="*/ 76200 h 777240"/>
                <a:gd name="connsiteX28" fmla="*/ 3093720 w 3520440"/>
                <a:gd name="connsiteY28" fmla="*/ 60960 h 777240"/>
                <a:gd name="connsiteX29" fmla="*/ 3185160 w 3520440"/>
                <a:gd name="connsiteY29" fmla="*/ 45720 h 777240"/>
                <a:gd name="connsiteX30" fmla="*/ 3246120 w 3520440"/>
                <a:gd name="connsiteY30" fmla="*/ 30480 h 777240"/>
                <a:gd name="connsiteX31" fmla="*/ 3337560 w 3520440"/>
                <a:gd name="connsiteY31" fmla="*/ 0 h 777240"/>
                <a:gd name="connsiteX32" fmla="*/ 3520440 w 3520440"/>
                <a:gd name="connsiteY32" fmla="*/ 0 h 77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20440" h="777240">
                  <a:moveTo>
                    <a:pt x="0" y="777240"/>
                  </a:moveTo>
                  <a:cubicBezTo>
                    <a:pt x="20320" y="767080"/>
                    <a:pt x="39688" y="754737"/>
                    <a:pt x="60960" y="746760"/>
                  </a:cubicBezTo>
                  <a:cubicBezTo>
                    <a:pt x="80572" y="739406"/>
                    <a:pt x="101440" y="735909"/>
                    <a:pt x="121920" y="731520"/>
                  </a:cubicBezTo>
                  <a:cubicBezTo>
                    <a:pt x="172576" y="720665"/>
                    <a:pt x="223520" y="711200"/>
                    <a:pt x="274320" y="701040"/>
                  </a:cubicBezTo>
                  <a:cubicBezTo>
                    <a:pt x="299720" y="695960"/>
                    <a:pt x="325390" y="692082"/>
                    <a:pt x="350520" y="685800"/>
                  </a:cubicBezTo>
                  <a:lnTo>
                    <a:pt x="411480" y="670560"/>
                  </a:lnTo>
                  <a:cubicBezTo>
                    <a:pt x="611353" y="537311"/>
                    <a:pt x="419620" y="653436"/>
                    <a:pt x="1005840" y="624840"/>
                  </a:cubicBezTo>
                  <a:cubicBezTo>
                    <a:pt x="1031712" y="623578"/>
                    <a:pt x="1056438" y="613539"/>
                    <a:pt x="1082040" y="609600"/>
                  </a:cubicBezTo>
                  <a:cubicBezTo>
                    <a:pt x="1122520" y="603372"/>
                    <a:pt x="1163480" y="600588"/>
                    <a:pt x="1203960" y="594360"/>
                  </a:cubicBezTo>
                  <a:cubicBezTo>
                    <a:pt x="1241175" y="588635"/>
                    <a:pt x="1343018" y="567694"/>
                    <a:pt x="1371600" y="548640"/>
                  </a:cubicBezTo>
                  <a:cubicBezTo>
                    <a:pt x="1386840" y="538480"/>
                    <a:pt x="1399622" y="522879"/>
                    <a:pt x="1417320" y="518160"/>
                  </a:cubicBezTo>
                  <a:cubicBezTo>
                    <a:pt x="1477034" y="502236"/>
                    <a:pt x="1600200" y="487680"/>
                    <a:pt x="1600200" y="487680"/>
                  </a:cubicBezTo>
                  <a:cubicBezTo>
                    <a:pt x="1633245" y="471158"/>
                    <a:pt x="1669506" y="449435"/>
                    <a:pt x="1706880" y="441960"/>
                  </a:cubicBezTo>
                  <a:cubicBezTo>
                    <a:pt x="1742103" y="434915"/>
                    <a:pt x="1778000" y="431800"/>
                    <a:pt x="1813560" y="426720"/>
                  </a:cubicBezTo>
                  <a:cubicBezTo>
                    <a:pt x="1833880" y="416560"/>
                    <a:pt x="1853248" y="404217"/>
                    <a:pt x="1874520" y="396240"/>
                  </a:cubicBezTo>
                  <a:cubicBezTo>
                    <a:pt x="1910895" y="382599"/>
                    <a:pt x="1995315" y="371027"/>
                    <a:pt x="2026920" y="365760"/>
                  </a:cubicBezTo>
                  <a:cubicBezTo>
                    <a:pt x="2077419" y="345560"/>
                    <a:pt x="2142385" y="317844"/>
                    <a:pt x="2194560" y="304800"/>
                  </a:cubicBezTo>
                  <a:lnTo>
                    <a:pt x="2316480" y="274320"/>
                  </a:lnTo>
                  <a:cubicBezTo>
                    <a:pt x="2336800" y="269240"/>
                    <a:pt x="2356780" y="262523"/>
                    <a:pt x="2377440" y="259080"/>
                  </a:cubicBezTo>
                  <a:cubicBezTo>
                    <a:pt x="2407920" y="254000"/>
                    <a:pt x="2438715" y="250543"/>
                    <a:pt x="2468880" y="243840"/>
                  </a:cubicBezTo>
                  <a:cubicBezTo>
                    <a:pt x="2484562" y="240355"/>
                    <a:pt x="2499154" y="233013"/>
                    <a:pt x="2514600" y="228600"/>
                  </a:cubicBezTo>
                  <a:cubicBezTo>
                    <a:pt x="2534739" y="222846"/>
                    <a:pt x="2555498" y="219379"/>
                    <a:pt x="2575560" y="213360"/>
                  </a:cubicBezTo>
                  <a:cubicBezTo>
                    <a:pt x="2606334" y="204128"/>
                    <a:pt x="2636520" y="193040"/>
                    <a:pt x="2667000" y="182880"/>
                  </a:cubicBezTo>
                  <a:lnTo>
                    <a:pt x="2758440" y="152400"/>
                  </a:lnTo>
                  <a:cubicBezTo>
                    <a:pt x="2773680" y="147320"/>
                    <a:pt x="2788408" y="140310"/>
                    <a:pt x="2804160" y="137160"/>
                  </a:cubicBezTo>
                  <a:cubicBezTo>
                    <a:pt x="2856538" y="126684"/>
                    <a:pt x="2891101" y="121028"/>
                    <a:pt x="2941320" y="106680"/>
                  </a:cubicBezTo>
                  <a:cubicBezTo>
                    <a:pt x="2956766" y="102267"/>
                    <a:pt x="2971594" y="95853"/>
                    <a:pt x="2987040" y="91440"/>
                  </a:cubicBezTo>
                  <a:cubicBezTo>
                    <a:pt x="3007179" y="85686"/>
                    <a:pt x="3027861" y="81954"/>
                    <a:pt x="3048000" y="76200"/>
                  </a:cubicBezTo>
                  <a:cubicBezTo>
                    <a:pt x="3063446" y="71787"/>
                    <a:pt x="3078038" y="64445"/>
                    <a:pt x="3093720" y="60960"/>
                  </a:cubicBezTo>
                  <a:cubicBezTo>
                    <a:pt x="3123885" y="54257"/>
                    <a:pt x="3154860" y="51780"/>
                    <a:pt x="3185160" y="45720"/>
                  </a:cubicBezTo>
                  <a:cubicBezTo>
                    <a:pt x="3205699" y="41612"/>
                    <a:pt x="3226058" y="36499"/>
                    <a:pt x="3246120" y="30480"/>
                  </a:cubicBezTo>
                  <a:cubicBezTo>
                    <a:pt x="3276894" y="21248"/>
                    <a:pt x="3305431" y="0"/>
                    <a:pt x="3337560" y="0"/>
                  </a:cubicBezTo>
                  <a:lnTo>
                    <a:pt x="352044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473774" y="3810000"/>
              <a:ext cx="3010437" cy="1676400"/>
              <a:chOff x="3473774" y="4038600"/>
              <a:chExt cx="3010437" cy="1676400"/>
            </a:xfrm>
          </p:grpSpPr>
          <p:cxnSp>
            <p:nvCxnSpPr>
              <p:cNvPr id="26" name="Straight Connector 25"/>
              <p:cNvCxnSpPr>
                <a:endCxn id="15" idx="31"/>
              </p:cNvCxnSpPr>
              <p:nvPr/>
            </p:nvCxnSpPr>
            <p:spPr>
              <a:xfrm flipV="1">
                <a:off x="4916923" y="4620928"/>
                <a:ext cx="1458532" cy="7892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5513644" y="4144478"/>
                <a:ext cx="200696" cy="811731"/>
              </a:xfrm>
              <a:custGeom>
                <a:avLst/>
                <a:gdLst>
                  <a:gd name="connsiteX0" fmla="*/ 0 w 259080"/>
                  <a:gd name="connsiteY0" fmla="*/ 0 h 701040"/>
                  <a:gd name="connsiteX1" fmla="*/ 45720 w 259080"/>
                  <a:gd name="connsiteY1" fmla="*/ 30480 h 701040"/>
                  <a:gd name="connsiteX2" fmla="*/ 76200 w 259080"/>
                  <a:gd name="connsiteY2" fmla="*/ 121920 h 701040"/>
                  <a:gd name="connsiteX3" fmla="*/ 91440 w 259080"/>
                  <a:gd name="connsiteY3" fmla="*/ 167640 h 701040"/>
                  <a:gd name="connsiteX4" fmla="*/ 121920 w 259080"/>
                  <a:gd name="connsiteY4" fmla="*/ 213360 h 701040"/>
                  <a:gd name="connsiteX5" fmla="*/ 182880 w 259080"/>
                  <a:gd name="connsiteY5" fmla="*/ 381000 h 701040"/>
                  <a:gd name="connsiteX6" fmla="*/ 198120 w 259080"/>
                  <a:gd name="connsiteY6" fmla="*/ 441960 h 701040"/>
                  <a:gd name="connsiteX7" fmla="*/ 228600 w 259080"/>
                  <a:gd name="connsiteY7" fmla="*/ 533400 h 701040"/>
                  <a:gd name="connsiteX8" fmla="*/ 243840 w 259080"/>
                  <a:gd name="connsiteY8" fmla="*/ 640080 h 701040"/>
                  <a:gd name="connsiteX9" fmla="*/ 259080 w 259080"/>
                  <a:gd name="connsiteY9" fmla="*/ 701040 h 70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9080" h="701040">
                    <a:moveTo>
                      <a:pt x="0" y="0"/>
                    </a:moveTo>
                    <a:cubicBezTo>
                      <a:pt x="15240" y="10160"/>
                      <a:pt x="36012" y="14948"/>
                      <a:pt x="45720" y="30480"/>
                    </a:cubicBezTo>
                    <a:cubicBezTo>
                      <a:pt x="62748" y="57725"/>
                      <a:pt x="66040" y="91440"/>
                      <a:pt x="76200" y="121920"/>
                    </a:cubicBezTo>
                    <a:cubicBezTo>
                      <a:pt x="81280" y="137160"/>
                      <a:pt x="82529" y="154274"/>
                      <a:pt x="91440" y="167640"/>
                    </a:cubicBezTo>
                    <a:cubicBezTo>
                      <a:pt x="101600" y="182880"/>
                      <a:pt x="113729" y="196977"/>
                      <a:pt x="121920" y="213360"/>
                    </a:cubicBezTo>
                    <a:cubicBezTo>
                      <a:pt x="137070" y="243660"/>
                      <a:pt x="175767" y="352549"/>
                      <a:pt x="182880" y="381000"/>
                    </a:cubicBezTo>
                    <a:cubicBezTo>
                      <a:pt x="187960" y="401320"/>
                      <a:pt x="192101" y="421898"/>
                      <a:pt x="198120" y="441960"/>
                    </a:cubicBezTo>
                    <a:cubicBezTo>
                      <a:pt x="207352" y="472734"/>
                      <a:pt x="228600" y="533400"/>
                      <a:pt x="228600" y="533400"/>
                    </a:cubicBezTo>
                    <a:cubicBezTo>
                      <a:pt x="233680" y="568960"/>
                      <a:pt x="237414" y="604738"/>
                      <a:pt x="243840" y="640080"/>
                    </a:cubicBezTo>
                    <a:cubicBezTo>
                      <a:pt x="247587" y="660688"/>
                      <a:pt x="259080" y="701040"/>
                      <a:pt x="259080" y="70104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796979" y="4126832"/>
                <a:ext cx="212501" cy="723499"/>
              </a:xfrm>
              <a:custGeom>
                <a:avLst/>
                <a:gdLst>
                  <a:gd name="connsiteX0" fmla="*/ 0 w 274320"/>
                  <a:gd name="connsiteY0" fmla="*/ 0 h 624840"/>
                  <a:gd name="connsiteX1" fmla="*/ 60960 w 274320"/>
                  <a:gd name="connsiteY1" fmla="*/ 30480 h 624840"/>
                  <a:gd name="connsiteX2" fmla="*/ 91440 w 274320"/>
                  <a:gd name="connsiteY2" fmla="*/ 121920 h 624840"/>
                  <a:gd name="connsiteX3" fmla="*/ 121920 w 274320"/>
                  <a:gd name="connsiteY3" fmla="*/ 167640 h 624840"/>
                  <a:gd name="connsiteX4" fmla="*/ 167640 w 274320"/>
                  <a:gd name="connsiteY4" fmla="*/ 289560 h 624840"/>
                  <a:gd name="connsiteX5" fmla="*/ 213360 w 274320"/>
                  <a:gd name="connsiteY5" fmla="*/ 457200 h 624840"/>
                  <a:gd name="connsiteX6" fmla="*/ 228600 w 274320"/>
                  <a:gd name="connsiteY6" fmla="*/ 502920 h 624840"/>
                  <a:gd name="connsiteX7" fmla="*/ 259080 w 274320"/>
                  <a:gd name="connsiteY7" fmla="*/ 609600 h 624840"/>
                  <a:gd name="connsiteX8" fmla="*/ 274320 w 274320"/>
                  <a:gd name="connsiteY8" fmla="*/ 624840 h 62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4320" h="624840">
                    <a:moveTo>
                      <a:pt x="0" y="0"/>
                    </a:moveTo>
                    <a:cubicBezTo>
                      <a:pt x="20320" y="10160"/>
                      <a:pt x="47329" y="12305"/>
                      <a:pt x="60960" y="30480"/>
                    </a:cubicBezTo>
                    <a:cubicBezTo>
                      <a:pt x="80237" y="56183"/>
                      <a:pt x="73618" y="95187"/>
                      <a:pt x="91440" y="121920"/>
                    </a:cubicBezTo>
                    <a:lnTo>
                      <a:pt x="121920" y="167640"/>
                    </a:lnTo>
                    <a:cubicBezTo>
                      <a:pt x="154916" y="299623"/>
                      <a:pt x="114511" y="156736"/>
                      <a:pt x="167640" y="289560"/>
                    </a:cubicBezTo>
                    <a:cubicBezTo>
                      <a:pt x="211233" y="398543"/>
                      <a:pt x="187851" y="355164"/>
                      <a:pt x="213360" y="457200"/>
                    </a:cubicBezTo>
                    <a:cubicBezTo>
                      <a:pt x="217256" y="472785"/>
                      <a:pt x="224187" y="487474"/>
                      <a:pt x="228600" y="502920"/>
                    </a:cubicBezTo>
                    <a:cubicBezTo>
                      <a:pt x="235111" y="525707"/>
                      <a:pt x="246900" y="585240"/>
                      <a:pt x="259080" y="609600"/>
                    </a:cubicBezTo>
                    <a:cubicBezTo>
                      <a:pt x="262293" y="616026"/>
                      <a:pt x="269240" y="619760"/>
                      <a:pt x="274320" y="62484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103926" y="4038600"/>
                <a:ext cx="177085" cy="688206"/>
              </a:xfrm>
              <a:custGeom>
                <a:avLst/>
                <a:gdLst>
                  <a:gd name="connsiteX0" fmla="*/ 0 w 228600"/>
                  <a:gd name="connsiteY0" fmla="*/ 0 h 594360"/>
                  <a:gd name="connsiteX1" fmla="*/ 45720 w 228600"/>
                  <a:gd name="connsiteY1" fmla="*/ 137160 h 594360"/>
                  <a:gd name="connsiteX2" fmla="*/ 60960 w 228600"/>
                  <a:gd name="connsiteY2" fmla="*/ 182880 h 594360"/>
                  <a:gd name="connsiteX3" fmla="*/ 91440 w 228600"/>
                  <a:gd name="connsiteY3" fmla="*/ 228600 h 594360"/>
                  <a:gd name="connsiteX4" fmla="*/ 137160 w 228600"/>
                  <a:gd name="connsiteY4" fmla="*/ 320040 h 594360"/>
                  <a:gd name="connsiteX5" fmla="*/ 167640 w 228600"/>
                  <a:gd name="connsiteY5" fmla="*/ 472440 h 594360"/>
                  <a:gd name="connsiteX6" fmla="*/ 182880 w 228600"/>
                  <a:gd name="connsiteY6" fmla="*/ 518160 h 594360"/>
                  <a:gd name="connsiteX7" fmla="*/ 213360 w 228600"/>
                  <a:gd name="connsiteY7" fmla="*/ 563880 h 594360"/>
                  <a:gd name="connsiteX8" fmla="*/ 228600 w 228600"/>
                  <a:gd name="connsiteY8" fmla="*/ 594360 h 594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8600" h="594360">
                    <a:moveTo>
                      <a:pt x="0" y="0"/>
                    </a:moveTo>
                    <a:lnTo>
                      <a:pt x="45720" y="137160"/>
                    </a:lnTo>
                    <a:cubicBezTo>
                      <a:pt x="50800" y="152400"/>
                      <a:pt x="52049" y="169514"/>
                      <a:pt x="60960" y="182880"/>
                    </a:cubicBezTo>
                    <a:cubicBezTo>
                      <a:pt x="71120" y="198120"/>
                      <a:pt x="83249" y="212217"/>
                      <a:pt x="91440" y="228600"/>
                    </a:cubicBezTo>
                    <a:cubicBezTo>
                      <a:pt x="154536" y="354793"/>
                      <a:pt x="49809" y="189013"/>
                      <a:pt x="137160" y="320040"/>
                    </a:cubicBezTo>
                    <a:cubicBezTo>
                      <a:pt x="147320" y="370840"/>
                      <a:pt x="151257" y="423292"/>
                      <a:pt x="167640" y="472440"/>
                    </a:cubicBezTo>
                    <a:cubicBezTo>
                      <a:pt x="172720" y="487680"/>
                      <a:pt x="175696" y="503792"/>
                      <a:pt x="182880" y="518160"/>
                    </a:cubicBezTo>
                    <a:cubicBezTo>
                      <a:pt x="191071" y="534543"/>
                      <a:pt x="203936" y="548174"/>
                      <a:pt x="213360" y="563880"/>
                    </a:cubicBezTo>
                    <a:cubicBezTo>
                      <a:pt x="219204" y="573620"/>
                      <a:pt x="223520" y="584200"/>
                      <a:pt x="228600" y="59436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505200" y="4618828"/>
                <a:ext cx="304800" cy="1019972"/>
              </a:xfrm>
              <a:custGeom>
                <a:avLst/>
                <a:gdLst>
                  <a:gd name="connsiteX0" fmla="*/ 1143 w 156236"/>
                  <a:gd name="connsiteY0" fmla="*/ 57675 h 880885"/>
                  <a:gd name="connsiteX1" fmla="*/ 16383 w 156236"/>
                  <a:gd name="connsiteY1" fmla="*/ 103395 h 880885"/>
                  <a:gd name="connsiteX2" fmla="*/ 62103 w 156236"/>
                  <a:gd name="connsiteY2" fmla="*/ 149115 h 880885"/>
                  <a:gd name="connsiteX3" fmla="*/ 92583 w 156236"/>
                  <a:gd name="connsiteY3" fmla="*/ 194835 h 880885"/>
                  <a:gd name="connsiteX4" fmla="*/ 107823 w 156236"/>
                  <a:gd name="connsiteY4" fmla="*/ 255795 h 880885"/>
                  <a:gd name="connsiteX5" fmla="*/ 138303 w 156236"/>
                  <a:gd name="connsiteY5" fmla="*/ 682515 h 880885"/>
                  <a:gd name="connsiteX6" fmla="*/ 123063 w 156236"/>
                  <a:gd name="connsiteY6" fmla="*/ 362475 h 880885"/>
                  <a:gd name="connsiteX7" fmla="*/ 92583 w 156236"/>
                  <a:gd name="connsiteY7" fmla="*/ 316755 h 880885"/>
                  <a:gd name="connsiteX8" fmla="*/ 77343 w 156236"/>
                  <a:gd name="connsiteY8" fmla="*/ 240555 h 880885"/>
                  <a:gd name="connsiteX9" fmla="*/ 92583 w 156236"/>
                  <a:gd name="connsiteY9" fmla="*/ 57675 h 880885"/>
                  <a:gd name="connsiteX10" fmla="*/ 138303 w 156236"/>
                  <a:gd name="connsiteY10" fmla="*/ 11955 h 880885"/>
                  <a:gd name="connsiteX11" fmla="*/ 46863 w 156236"/>
                  <a:gd name="connsiteY11" fmla="*/ 88155 h 880885"/>
                  <a:gd name="connsiteX12" fmla="*/ 16383 w 156236"/>
                  <a:gd name="connsiteY12" fmla="*/ 133875 h 880885"/>
                  <a:gd name="connsiteX13" fmla="*/ 77343 w 156236"/>
                  <a:gd name="connsiteY13" fmla="*/ 103395 h 880885"/>
                  <a:gd name="connsiteX14" fmla="*/ 62103 w 156236"/>
                  <a:gd name="connsiteY14" fmla="*/ 347235 h 88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6236" h="880885">
                    <a:moveTo>
                      <a:pt x="1143" y="57675"/>
                    </a:moveTo>
                    <a:cubicBezTo>
                      <a:pt x="6223" y="72915"/>
                      <a:pt x="7472" y="90029"/>
                      <a:pt x="16383" y="103395"/>
                    </a:cubicBezTo>
                    <a:cubicBezTo>
                      <a:pt x="28338" y="121328"/>
                      <a:pt x="48305" y="132558"/>
                      <a:pt x="62103" y="149115"/>
                    </a:cubicBezTo>
                    <a:cubicBezTo>
                      <a:pt x="73829" y="163186"/>
                      <a:pt x="82423" y="179595"/>
                      <a:pt x="92583" y="194835"/>
                    </a:cubicBezTo>
                    <a:cubicBezTo>
                      <a:pt x="97663" y="215155"/>
                      <a:pt x="106628" y="234884"/>
                      <a:pt x="107823" y="255795"/>
                    </a:cubicBezTo>
                    <a:cubicBezTo>
                      <a:pt x="133958" y="713159"/>
                      <a:pt x="72180" y="880885"/>
                      <a:pt x="138303" y="682515"/>
                    </a:cubicBezTo>
                    <a:cubicBezTo>
                      <a:pt x="133223" y="575835"/>
                      <a:pt x="136310" y="468451"/>
                      <a:pt x="123063" y="362475"/>
                    </a:cubicBezTo>
                    <a:cubicBezTo>
                      <a:pt x="120791" y="344300"/>
                      <a:pt x="99014" y="333905"/>
                      <a:pt x="92583" y="316755"/>
                    </a:cubicBezTo>
                    <a:cubicBezTo>
                      <a:pt x="83488" y="292501"/>
                      <a:pt x="82423" y="265955"/>
                      <a:pt x="77343" y="240555"/>
                    </a:cubicBezTo>
                    <a:cubicBezTo>
                      <a:pt x="82423" y="179595"/>
                      <a:pt x="76821" y="116781"/>
                      <a:pt x="92583" y="57675"/>
                    </a:cubicBezTo>
                    <a:cubicBezTo>
                      <a:pt x="98136" y="36850"/>
                      <a:pt x="156236" y="0"/>
                      <a:pt x="138303" y="11955"/>
                    </a:cubicBezTo>
                    <a:cubicBezTo>
                      <a:pt x="105291" y="33963"/>
                      <a:pt x="74918" y="60100"/>
                      <a:pt x="46863" y="88155"/>
                    </a:cubicBezTo>
                    <a:cubicBezTo>
                      <a:pt x="33911" y="101107"/>
                      <a:pt x="0" y="125684"/>
                      <a:pt x="16383" y="133875"/>
                    </a:cubicBezTo>
                    <a:lnTo>
                      <a:pt x="77343" y="103395"/>
                    </a:lnTo>
                    <a:cubicBezTo>
                      <a:pt x="60934" y="316710"/>
                      <a:pt x="62103" y="235280"/>
                      <a:pt x="62103" y="34723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3473774" y="4038600"/>
                <a:ext cx="3010437" cy="1676400"/>
                <a:chOff x="4191000" y="4038600"/>
                <a:chExt cx="3886200" cy="1447800"/>
              </a:xfrm>
            </p:grpSpPr>
            <p:sp>
              <p:nvSpPr>
                <p:cNvPr id="16" name="Freeform 15"/>
                <p:cNvSpPr/>
                <p:nvPr/>
              </p:nvSpPr>
              <p:spPr>
                <a:xfrm>
                  <a:off x="4770120" y="4465320"/>
                  <a:ext cx="243840" cy="762000"/>
                </a:xfrm>
                <a:custGeom>
                  <a:avLst/>
                  <a:gdLst>
                    <a:gd name="connsiteX0" fmla="*/ 0 w 243840"/>
                    <a:gd name="connsiteY0" fmla="*/ 0 h 762000"/>
                    <a:gd name="connsiteX1" fmla="*/ 60960 w 243840"/>
                    <a:gd name="connsiteY1" fmla="*/ 60960 h 762000"/>
                    <a:gd name="connsiteX2" fmla="*/ 91440 w 243840"/>
                    <a:gd name="connsiteY2" fmla="*/ 198120 h 762000"/>
                    <a:gd name="connsiteX3" fmla="*/ 121920 w 243840"/>
                    <a:gd name="connsiteY3" fmla="*/ 259080 h 762000"/>
                    <a:gd name="connsiteX4" fmla="*/ 137160 w 243840"/>
                    <a:gd name="connsiteY4" fmla="*/ 365760 h 762000"/>
                    <a:gd name="connsiteX5" fmla="*/ 152400 w 243840"/>
                    <a:gd name="connsiteY5" fmla="*/ 411480 h 762000"/>
                    <a:gd name="connsiteX6" fmla="*/ 167640 w 243840"/>
                    <a:gd name="connsiteY6" fmla="*/ 502920 h 762000"/>
                    <a:gd name="connsiteX7" fmla="*/ 182880 w 243840"/>
                    <a:gd name="connsiteY7" fmla="*/ 548640 h 762000"/>
                    <a:gd name="connsiteX8" fmla="*/ 198120 w 243840"/>
                    <a:gd name="connsiteY8" fmla="*/ 609600 h 762000"/>
                    <a:gd name="connsiteX9" fmla="*/ 228600 w 243840"/>
                    <a:gd name="connsiteY9" fmla="*/ 701040 h 762000"/>
                    <a:gd name="connsiteX10" fmla="*/ 243840 w 243840"/>
                    <a:gd name="connsiteY10" fmla="*/ 762000 h 76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3840" h="762000">
                      <a:moveTo>
                        <a:pt x="0" y="0"/>
                      </a:moveTo>
                      <a:cubicBezTo>
                        <a:pt x="20320" y="20320"/>
                        <a:pt x="45730" y="36591"/>
                        <a:pt x="60960" y="60960"/>
                      </a:cubicBezTo>
                      <a:cubicBezTo>
                        <a:pt x="67936" y="72122"/>
                        <a:pt x="90081" y="194044"/>
                        <a:pt x="91440" y="198120"/>
                      </a:cubicBezTo>
                      <a:cubicBezTo>
                        <a:pt x="98624" y="219673"/>
                        <a:pt x="111760" y="238760"/>
                        <a:pt x="121920" y="259080"/>
                      </a:cubicBezTo>
                      <a:cubicBezTo>
                        <a:pt x="127000" y="294640"/>
                        <a:pt x="130115" y="330537"/>
                        <a:pt x="137160" y="365760"/>
                      </a:cubicBezTo>
                      <a:cubicBezTo>
                        <a:pt x="140310" y="381512"/>
                        <a:pt x="148915" y="395798"/>
                        <a:pt x="152400" y="411480"/>
                      </a:cubicBezTo>
                      <a:cubicBezTo>
                        <a:pt x="159103" y="441645"/>
                        <a:pt x="160937" y="472755"/>
                        <a:pt x="167640" y="502920"/>
                      </a:cubicBezTo>
                      <a:cubicBezTo>
                        <a:pt x="171125" y="518602"/>
                        <a:pt x="178467" y="533194"/>
                        <a:pt x="182880" y="548640"/>
                      </a:cubicBezTo>
                      <a:cubicBezTo>
                        <a:pt x="188634" y="568779"/>
                        <a:pt x="192101" y="589538"/>
                        <a:pt x="198120" y="609600"/>
                      </a:cubicBezTo>
                      <a:cubicBezTo>
                        <a:pt x="207352" y="640374"/>
                        <a:pt x="220808" y="669871"/>
                        <a:pt x="228600" y="701040"/>
                      </a:cubicBezTo>
                      <a:lnTo>
                        <a:pt x="243840" y="762000"/>
                      </a:ln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5273040" y="4373880"/>
                  <a:ext cx="304800" cy="838200"/>
                </a:xfrm>
                <a:custGeom>
                  <a:avLst/>
                  <a:gdLst>
                    <a:gd name="connsiteX0" fmla="*/ 0 w 304800"/>
                    <a:gd name="connsiteY0" fmla="*/ 0 h 838200"/>
                    <a:gd name="connsiteX1" fmla="*/ 30480 w 304800"/>
                    <a:gd name="connsiteY1" fmla="*/ 121920 h 838200"/>
                    <a:gd name="connsiteX2" fmla="*/ 91440 w 304800"/>
                    <a:gd name="connsiteY2" fmla="*/ 228600 h 838200"/>
                    <a:gd name="connsiteX3" fmla="*/ 106680 w 304800"/>
                    <a:gd name="connsiteY3" fmla="*/ 320040 h 838200"/>
                    <a:gd name="connsiteX4" fmla="*/ 137160 w 304800"/>
                    <a:gd name="connsiteY4" fmla="*/ 365760 h 838200"/>
                    <a:gd name="connsiteX5" fmla="*/ 167640 w 304800"/>
                    <a:gd name="connsiteY5" fmla="*/ 426720 h 838200"/>
                    <a:gd name="connsiteX6" fmla="*/ 198120 w 304800"/>
                    <a:gd name="connsiteY6" fmla="*/ 518160 h 838200"/>
                    <a:gd name="connsiteX7" fmla="*/ 213360 w 304800"/>
                    <a:gd name="connsiteY7" fmla="*/ 563880 h 838200"/>
                    <a:gd name="connsiteX8" fmla="*/ 259080 w 304800"/>
                    <a:gd name="connsiteY8" fmla="*/ 701040 h 838200"/>
                    <a:gd name="connsiteX9" fmla="*/ 304800 w 304800"/>
                    <a:gd name="connsiteY9" fmla="*/ 838200 h 838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04800" h="838200">
                      <a:moveTo>
                        <a:pt x="0" y="0"/>
                      </a:moveTo>
                      <a:cubicBezTo>
                        <a:pt x="10160" y="40640"/>
                        <a:pt x="7243" y="87065"/>
                        <a:pt x="30480" y="121920"/>
                      </a:cubicBezTo>
                      <a:cubicBezTo>
                        <a:pt x="73562" y="186543"/>
                        <a:pt x="52769" y="151257"/>
                        <a:pt x="91440" y="228600"/>
                      </a:cubicBezTo>
                      <a:cubicBezTo>
                        <a:pt x="96520" y="259080"/>
                        <a:pt x="96908" y="290725"/>
                        <a:pt x="106680" y="320040"/>
                      </a:cubicBezTo>
                      <a:cubicBezTo>
                        <a:pt x="112472" y="337416"/>
                        <a:pt x="128073" y="349857"/>
                        <a:pt x="137160" y="365760"/>
                      </a:cubicBezTo>
                      <a:cubicBezTo>
                        <a:pt x="148432" y="385485"/>
                        <a:pt x="159203" y="405626"/>
                        <a:pt x="167640" y="426720"/>
                      </a:cubicBezTo>
                      <a:cubicBezTo>
                        <a:pt x="179572" y="456551"/>
                        <a:pt x="187960" y="487680"/>
                        <a:pt x="198120" y="518160"/>
                      </a:cubicBezTo>
                      <a:cubicBezTo>
                        <a:pt x="203200" y="533400"/>
                        <a:pt x="210719" y="548034"/>
                        <a:pt x="213360" y="563880"/>
                      </a:cubicBezTo>
                      <a:cubicBezTo>
                        <a:pt x="231611" y="673387"/>
                        <a:pt x="211460" y="629609"/>
                        <a:pt x="259080" y="701040"/>
                      </a:cubicBezTo>
                      <a:cubicBezTo>
                        <a:pt x="291302" y="829930"/>
                        <a:pt x="259939" y="793339"/>
                        <a:pt x="304800" y="83820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5671489" y="4269409"/>
                  <a:ext cx="433655" cy="784670"/>
                </a:xfrm>
                <a:custGeom>
                  <a:avLst/>
                  <a:gdLst>
                    <a:gd name="connsiteX0" fmla="*/ 58751 w 433655"/>
                    <a:gd name="connsiteY0" fmla="*/ 73991 h 784670"/>
                    <a:gd name="connsiteX1" fmla="*/ 165431 w 433655"/>
                    <a:gd name="connsiteY1" fmla="*/ 165431 h 784670"/>
                    <a:gd name="connsiteX2" fmla="*/ 195911 w 433655"/>
                    <a:gd name="connsiteY2" fmla="*/ 226391 h 784670"/>
                    <a:gd name="connsiteX3" fmla="*/ 241631 w 433655"/>
                    <a:gd name="connsiteY3" fmla="*/ 302591 h 784670"/>
                    <a:gd name="connsiteX4" fmla="*/ 256871 w 433655"/>
                    <a:gd name="connsiteY4" fmla="*/ 363551 h 784670"/>
                    <a:gd name="connsiteX5" fmla="*/ 287351 w 433655"/>
                    <a:gd name="connsiteY5" fmla="*/ 409271 h 784670"/>
                    <a:gd name="connsiteX6" fmla="*/ 302591 w 433655"/>
                    <a:gd name="connsiteY6" fmla="*/ 500711 h 784670"/>
                    <a:gd name="connsiteX7" fmla="*/ 348311 w 433655"/>
                    <a:gd name="connsiteY7" fmla="*/ 607391 h 784670"/>
                    <a:gd name="connsiteX8" fmla="*/ 363551 w 433655"/>
                    <a:gd name="connsiteY8" fmla="*/ 714071 h 784670"/>
                    <a:gd name="connsiteX9" fmla="*/ 378791 w 433655"/>
                    <a:gd name="connsiteY9" fmla="*/ 775031 h 784670"/>
                    <a:gd name="connsiteX10" fmla="*/ 424511 w 433655"/>
                    <a:gd name="connsiteY10" fmla="*/ 759791 h 784670"/>
                    <a:gd name="connsiteX11" fmla="*/ 424511 w 433655"/>
                    <a:gd name="connsiteY11" fmla="*/ 714071 h 784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33655" h="784670">
                      <a:moveTo>
                        <a:pt x="58751" y="73991"/>
                      </a:moveTo>
                      <a:cubicBezTo>
                        <a:pt x="151126" y="212553"/>
                        <a:pt x="0" y="0"/>
                        <a:pt x="165431" y="165431"/>
                      </a:cubicBezTo>
                      <a:cubicBezTo>
                        <a:pt x="181495" y="181495"/>
                        <a:pt x="184878" y="206532"/>
                        <a:pt x="195911" y="226391"/>
                      </a:cubicBezTo>
                      <a:cubicBezTo>
                        <a:pt x="210296" y="252285"/>
                        <a:pt x="226391" y="277191"/>
                        <a:pt x="241631" y="302591"/>
                      </a:cubicBezTo>
                      <a:cubicBezTo>
                        <a:pt x="246711" y="322911"/>
                        <a:pt x="248620" y="344299"/>
                        <a:pt x="256871" y="363551"/>
                      </a:cubicBezTo>
                      <a:cubicBezTo>
                        <a:pt x="264086" y="380386"/>
                        <a:pt x="281559" y="391895"/>
                        <a:pt x="287351" y="409271"/>
                      </a:cubicBezTo>
                      <a:cubicBezTo>
                        <a:pt x="297123" y="438586"/>
                        <a:pt x="295888" y="470546"/>
                        <a:pt x="302591" y="500711"/>
                      </a:cubicBezTo>
                      <a:cubicBezTo>
                        <a:pt x="311561" y="541075"/>
                        <a:pt x="329674" y="570118"/>
                        <a:pt x="348311" y="607391"/>
                      </a:cubicBezTo>
                      <a:cubicBezTo>
                        <a:pt x="353391" y="642951"/>
                        <a:pt x="357125" y="678729"/>
                        <a:pt x="363551" y="714071"/>
                      </a:cubicBezTo>
                      <a:cubicBezTo>
                        <a:pt x="367298" y="734679"/>
                        <a:pt x="362035" y="762464"/>
                        <a:pt x="378791" y="775031"/>
                      </a:cubicBezTo>
                      <a:cubicBezTo>
                        <a:pt x="391642" y="784670"/>
                        <a:pt x="414872" y="772642"/>
                        <a:pt x="424511" y="759791"/>
                      </a:cubicBezTo>
                      <a:cubicBezTo>
                        <a:pt x="433655" y="747599"/>
                        <a:pt x="424511" y="729311"/>
                        <a:pt x="424511" y="714071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324600" y="4191000"/>
                  <a:ext cx="289560" cy="746760"/>
                </a:xfrm>
                <a:custGeom>
                  <a:avLst/>
                  <a:gdLst>
                    <a:gd name="connsiteX0" fmla="*/ 0 w 289560"/>
                    <a:gd name="connsiteY0" fmla="*/ 0 h 746760"/>
                    <a:gd name="connsiteX1" fmla="*/ 76200 w 289560"/>
                    <a:gd name="connsiteY1" fmla="*/ 152400 h 746760"/>
                    <a:gd name="connsiteX2" fmla="*/ 106680 w 289560"/>
                    <a:gd name="connsiteY2" fmla="*/ 198120 h 746760"/>
                    <a:gd name="connsiteX3" fmla="*/ 137160 w 289560"/>
                    <a:gd name="connsiteY3" fmla="*/ 243840 h 746760"/>
                    <a:gd name="connsiteX4" fmla="*/ 167640 w 289560"/>
                    <a:gd name="connsiteY4" fmla="*/ 335280 h 746760"/>
                    <a:gd name="connsiteX5" fmla="*/ 182880 w 289560"/>
                    <a:gd name="connsiteY5" fmla="*/ 381000 h 746760"/>
                    <a:gd name="connsiteX6" fmla="*/ 213360 w 289560"/>
                    <a:gd name="connsiteY6" fmla="*/ 426720 h 746760"/>
                    <a:gd name="connsiteX7" fmla="*/ 243840 w 289560"/>
                    <a:gd name="connsiteY7" fmla="*/ 548640 h 746760"/>
                    <a:gd name="connsiteX8" fmla="*/ 274320 w 289560"/>
                    <a:gd name="connsiteY8" fmla="*/ 640080 h 746760"/>
                    <a:gd name="connsiteX9" fmla="*/ 289560 w 289560"/>
                    <a:gd name="connsiteY9" fmla="*/ 746760 h 746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9560" h="746760">
                      <a:moveTo>
                        <a:pt x="0" y="0"/>
                      </a:moveTo>
                      <a:cubicBezTo>
                        <a:pt x="24125" y="96499"/>
                        <a:pt x="3622" y="43532"/>
                        <a:pt x="76200" y="152400"/>
                      </a:cubicBezTo>
                      <a:lnTo>
                        <a:pt x="106680" y="198120"/>
                      </a:lnTo>
                      <a:cubicBezTo>
                        <a:pt x="116840" y="213360"/>
                        <a:pt x="131368" y="226464"/>
                        <a:pt x="137160" y="243840"/>
                      </a:cubicBezTo>
                      <a:lnTo>
                        <a:pt x="167640" y="335280"/>
                      </a:lnTo>
                      <a:cubicBezTo>
                        <a:pt x="172720" y="350520"/>
                        <a:pt x="173969" y="367634"/>
                        <a:pt x="182880" y="381000"/>
                      </a:cubicBezTo>
                      <a:cubicBezTo>
                        <a:pt x="193040" y="396240"/>
                        <a:pt x="205169" y="410337"/>
                        <a:pt x="213360" y="426720"/>
                      </a:cubicBezTo>
                      <a:cubicBezTo>
                        <a:pt x="231857" y="463713"/>
                        <a:pt x="233406" y="510383"/>
                        <a:pt x="243840" y="548640"/>
                      </a:cubicBezTo>
                      <a:cubicBezTo>
                        <a:pt x="252294" y="579637"/>
                        <a:pt x="274320" y="640080"/>
                        <a:pt x="274320" y="640080"/>
                      </a:cubicBezTo>
                      <a:lnTo>
                        <a:pt x="289560" y="746760"/>
                      </a:ln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4343400" y="4495800"/>
                  <a:ext cx="3733800" cy="990600"/>
                </a:xfrm>
                <a:custGeom>
                  <a:avLst/>
                  <a:gdLst>
                    <a:gd name="connsiteX0" fmla="*/ 138809 w 3744311"/>
                    <a:gd name="connsiteY0" fmla="*/ 655320 h 907368"/>
                    <a:gd name="connsiteX1" fmla="*/ 611249 w 3744311"/>
                    <a:gd name="connsiteY1" fmla="*/ 655320 h 907368"/>
                    <a:gd name="connsiteX2" fmla="*/ 687449 w 3744311"/>
                    <a:gd name="connsiteY2" fmla="*/ 609600 h 907368"/>
                    <a:gd name="connsiteX3" fmla="*/ 794129 w 3744311"/>
                    <a:gd name="connsiteY3" fmla="*/ 594360 h 907368"/>
                    <a:gd name="connsiteX4" fmla="*/ 855089 w 3744311"/>
                    <a:gd name="connsiteY4" fmla="*/ 579120 h 907368"/>
                    <a:gd name="connsiteX5" fmla="*/ 961769 w 3744311"/>
                    <a:gd name="connsiteY5" fmla="*/ 563880 h 907368"/>
                    <a:gd name="connsiteX6" fmla="*/ 1083689 w 3744311"/>
                    <a:gd name="connsiteY6" fmla="*/ 533400 h 907368"/>
                    <a:gd name="connsiteX7" fmla="*/ 1144649 w 3744311"/>
                    <a:gd name="connsiteY7" fmla="*/ 518160 h 907368"/>
                    <a:gd name="connsiteX8" fmla="*/ 1205609 w 3744311"/>
                    <a:gd name="connsiteY8" fmla="*/ 502920 h 907368"/>
                    <a:gd name="connsiteX9" fmla="*/ 1327529 w 3744311"/>
                    <a:gd name="connsiteY9" fmla="*/ 457200 h 907368"/>
                    <a:gd name="connsiteX10" fmla="*/ 1495169 w 3744311"/>
                    <a:gd name="connsiteY10" fmla="*/ 426720 h 907368"/>
                    <a:gd name="connsiteX11" fmla="*/ 1540889 w 3744311"/>
                    <a:gd name="connsiteY11" fmla="*/ 411480 h 907368"/>
                    <a:gd name="connsiteX12" fmla="*/ 1784729 w 3744311"/>
                    <a:gd name="connsiteY12" fmla="*/ 381000 h 907368"/>
                    <a:gd name="connsiteX13" fmla="*/ 2120009 w 3744311"/>
                    <a:gd name="connsiteY13" fmla="*/ 304800 h 907368"/>
                    <a:gd name="connsiteX14" fmla="*/ 2241929 w 3744311"/>
                    <a:gd name="connsiteY14" fmla="*/ 289560 h 907368"/>
                    <a:gd name="connsiteX15" fmla="*/ 2394329 w 3744311"/>
                    <a:gd name="connsiteY15" fmla="*/ 274320 h 907368"/>
                    <a:gd name="connsiteX16" fmla="*/ 2485769 w 3744311"/>
                    <a:gd name="connsiteY16" fmla="*/ 259080 h 907368"/>
                    <a:gd name="connsiteX17" fmla="*/ 2592449 w 3744311"/>
                    <a:gd name="connsiteY17" fmla="*/ 243840 h 907368"/>
                    <a:gd name="connsiteX18" fmla="*/ 2714369 w 3744311"/>
                    <a:gd name="connsiteY18" fmla="*/ 228600 h 907368"/>
                    <a:gd name="connsiteX19" fmla="*/ 2973449 w 3744311"/>
                    <a:gd name="connsiteY19" fmla="*/ 182880 h 907368"/>
                    <a:gd name="connsiteX20" fmla="*/ 3064889 w 3744311"/>
                    <a:gd name="connsiteY20" fmla="*/ 152400 h 907368"/>
                    <a:gd name="connsiteX21" fmla="*/ 3293489 w 3744311"/>
                    <a:gd name="connsiteY21" fmla="*/ 121920 h 907368"/>
                    <a:gd name="connsiteX22" fmla="*/ 3339209 w 3744311"/>
                    <a:gd name="connsiteY22" fmla="*/ 106680 h 907368"/>
                    <a:gd name="connsiteX23" fmla="*/ 3461129 w 3744311"/>
                    <a:gd name="connsiteY23" fmla="*/ 76200 h 907368"/>
                    <a:gd name="connsiteX24" fmla="*/ 3598289 w 3744311"/>
                    <a:gd name="connsiteY24" fmla="*/ 30480 h 907368"/>
                    <a:gd name="connsiteX25" fmla="*/ 3644009 w 3744311"/>
                    <a:gd name="connsiteY25" fmla="*/ 15240 h 907368"/>
                    <a:gd name="connsiteX26" fmla="*/ 3689729 w 3744311"/>
                    <a:gd name="connsiteY26" fmla="*/ 0 h 907368"/>
                    <a:gd name="connsiteX27" fmla="*/ 3720209 w 3744311"/>
                    <a:gd name="connsiteY27" fmla="*/ 60960 h 907368"/>
                    <a:gd name="connsiteX28" fmla="*/ 3659249 w 3744311"/>
                    <a:gd name="connsiteY28" fmla="*/ 259080 h 907368"/>
                    <a:gd name="connsiteX29" fmla="*/ 3567809 w 3744311"/>
                    <a:gd name="connsiteY29" fmla="*/ 274320 h 907368"/>
                    <a:gd name="connsiteX30" fmla="*/ 3522089 w 3744311"/>
                    <a:gd name="connsiteY30" fmla="*/ 304800 h 907368"/>
                    <a:gd name="connsiteX31" fmla="*/ 3217289 w 3744311"/>
                    <a:gd name="connsiteY31" fmla="*/ 335280 h 907368"/>
                    <a:gd name="connsiteX32" fmla="*/ 3156329 w 3744311"/>
                    <a:gd name="connsiteY32" fmla="*/ 350520 h 907368"/>
                    <a:gd name="connsiteX33" fmla="*/ 3064889 w 3744311"/>
                    <a:gd name="connsiteY33" fmla="*/ 381000 h 907368"/>
                    <a:gd name="connsiteX34" fmla="*/ 2821049 w 3744311"/>
                    <a:gd name="connsiteY34" fmla="*/ 396240 h 907368"/>
                    <a:gd name="connsiteX35" fmla="*/ 2744849 w 3744311"/>
                    <a:gd name="connsiteY35" fmla="*/ 426720 h 907368"/>
                    <a:gd name="connsiteX36" fmla="*/ 2622929 w 3744311"/>
                    <a:gd name="connsiteY36" fmla="*/ 441960 h 907368"/>
                    <a:gd name="connsiteX37" fmla="*/ 2394329 w 3744311"/>
                    <a:gd name="connsiteY37" fmla="*/ 472440 h 907368"/>
                    <a:gd name="connsiteX38" fmla="*/ 2302889 w 3744311"/>
                    <a:gd name="connsiteY38" fmla="*/ 502920 h 907368"/>
                    <a:gd name="connsiteX39" fmla="*/ 1998089 w 3744311"/>
                    <a:gd name="connsiteY39" fmla="*/ 533400 h 907368"/>
                    <a:gd name="connsiteX40" fmla="*/ 1876169 w 3744311"/>
                    <a:gd name="connsiteY40" fmla="*/ 579120 h 907368"/>
                    <a:gd name="connsiteX41" fmla="*/ 1754249 w 3744311"/>
                    <a:gd name="connsiteY41" fmla="*/ 624840 h 907368"/>
                    <a:gd name="connsiteX42" fmla="*/ 1647569 w 3744311"/>
                    <a:gd name="connsiteY42" fmla="*/ 640080 h 907368"/>
                    <a:gd name="connsiteX43" fmla="*/ 1571369 w 3744311"/>
                    <a:gd name="connsiteY43" fmla="*/ 655320 h 907368"/>
                    <a:gd name="connsiteX44" fmla="*/ 1510409 w 3744311"/>
                    <a:gd name="connsiteY44" fmla="*/ 670560 h 907368"/>
                    <a:gd name="connsiteX45" fmla="*/ 1281809 w 3744311"/>
                    <a:gd name="connsiteY45" fmla="*/ 701040 h 907368"/>
                    <a:gd name="connsiteX46" fmla="*/ 1220849 w 3744311"/>
                    <a:gd name="connsiteY46" fmla="*/ 716280 h 907368"/>
                    <a:gd name="connsiteX47" fmla="*/ 1175129 w 3744311"/>
                    <a:gd name="connsiteY47" fmla="*/ 731520 h 907368"/>
                    <a:gd name="connsiteX48" fmla="*/ 992249 w 3744311"/>
                    <a:gd name="connsiteY48" fmla="*/ 762000 h 907368"/>
                    <a:gd name="connsiteX49" fmla="*/ 931289 w 3744311"/>
                    <a:gd name="connsiteY49" fmla="*/ 792480 h 907368"/>
                    <a:gd name="connsiteX50" fmla="*/ 672209 w 3744311"/>
                    <a:gd name="connsiteY50" fmla="*/ 822960 h 907368"/>
                    <a:gd name="connsiteX51" fmla="*/ 626489 w 3744311"/>
                    <a:gd name="connsiteY51" fmla="*/ 853440 h 907368"/>
                    <a:gd name="connsiteX52" fmla="*/ 291209 w 3744311"/>
                    <a:gd name="connsiteY52" fmla="*/ 883920 h 907368"/>
                    <a:gd name="connsiteX53" fmla="*/ 32129 w 3744311"/>
                    <a:gd name="connsiteY53" fmla="*/ 868680 h 907368"/>
                    <a:gd name="connsiteX54" fmla="*/ 47369 w 3744311"/>
                    <a:gd name="connsiteY54" fmla="*/ 762000 h 907368"/>
                    <a:gd name="connsiteX55" fmla="*/ 138809 w 3744311"/>
                    <a:gd name="connsiteY55" fmla="*/ 670560 h 907368"/>
                    <a:gd name="connsiteX56" fmla="*/ 138809 w 3744311"/>
                    <a:gd name="connsiteY56" fmla="*/ 655320 h 907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3744311" h="907368">
                      <a:moveTo>
                        <a:pt x="138809" y="655320"/>
                      </a:moveTo>
                      <a:cubicBezTo>
                        <a:pt x="325753" y="682026"/>
                        <a:pt x="347299" y="691727"/>
                        <a:pt x="611249" y="655320"/>
                      </a:cubicBezTo>
                      <a:cubicBezTo>
                        <a:pt x="640592" y="651273"/>
                        <a:pt x="659348" y="618967"/>
                        <a:pt x="687449" y="609600"/>
                      </a:cubicBezTo>
                      <a:cubicBezTo>
                        <a:pt x="721527" y="598241"/>
                        <a:pt x="758787" y="600786"/>
                        <a:pt x="794129" y="594360"/>
                      </a:cubicBezTo>
                      <a:cubicBezTo>
                        <a:pt x="814737" y="590613"/>
                        <a:pt x="834481" y="582867"/>
                        <a:pt x="855089" y="579120"/>
                      </a:cubicBezTo>
                      <a:cubicBezTo>
                        <a:pt x="890431" y="572694"/>
                        <a:pt x="926546" y="570925"/>
                        <a:pt x="961769" y="563880"/>
                      </a:cubicBezTo>
                      <a:cubicBezTo>
                        <a:pt x="1002846" y="555665"/>
                        <a:pt x="1043049" y="543560"/>
                        <a:pt x="1083689" y="533400"/>
                      </a:cubicBezTo>
                      <a:lnTo>
                        <a:pt x="1144649" y="518160"/>
                      </a:lnTo>
                      <a:cubicBezTo>
                        <a:pt x="1164969" y="513080"/>
                        <a:pt x="1186162" y="510699"/>
                        <a:pt x="1205609" y="502920"/>
                      </a:cubicBezTo>
                      <a:cubicBezTo>
                        <a:pt x="1220440" y="496987"/>
                        <a:pt x="1300652" y="463173"/>
                        <a:pt x="1327529" y="457200"/>
                      </a:cubicBezTo>
                      <a:cubicBezTo>
                        <a:pt x="1449816" y="430025"/>
                        <a:pt x="1384229" y="454455"/>
                        <a:pt x="1495169" y="426720"/>
                      </a:cubicBezTo>
                      <a:cubicBezTo>
                        <a:pt x="1510754" y="422824"/>
                        <a:pt x="1525021" y="413985"/>
                        <a:pt x="1540889" y="411480"/>
                      </a:cubicBezTo>
                      <a:cubicBezTo>
                        <a:pt x="1621799" y="398705"/>
                        <a:pt x="1705262" y="400867"/>
                        <a:pt x="1784729" y="381000"/>
                      </a:cubicBezTo>
                      <a:cubicBezTo>
                        <a:pt x="1862119" y="361653"/>
                        <a:pt x="2034403" y="315501"/>
                        <a:pt x="2120009" y="304800"/>
                      </a:cubicBezTo>
                      <a:lnTo>
                        <a:pt x="2241929" y="289560"/>
                      </a:lnTo>
                      <a:cubicBezTo>
                        <a:pt x="2292670" y="283922"/>
                        <a:pt x="2343670" y="280652"/>
                        <a:pt x="2394329" y="274320"/>
                      </a:cubicBezTo>
                      <a:cubicBezTo>
                        <a:pt x="2424991" y="270487"/>
                        <a:pt x="2455228" y="263779"/>
                        <a:pt x="2485769" y="259080"/>
                      </a:cubicBezTo>
                      <a:cubicBezTo>
                        <a:pt x="2521272" y="253618"/>
                        <a:pt x="2556843" y="248587"/>
                        <a:pt x="2592449" y="243840"/>
                      </a:cubicBezTo>
                      <a:cubicBezTo>
                        <a:pt x="2633046" y="238427"/>
                        <a:pt x="2674114" y="236148"/>
                        <a:pt x="2714369" y="228600"/>
                      </a:cubicBezTo>
                      <a:cubicBezTo>
                        <a:pt x="3017183" y="171822"/>
                        <a:pt x="2645017" y="219372"/>
                        <a:pt x="2973449" y="182880"/>
                      </a:cubicBezTo>
                      <a:cubicBezTo>
                        <a:pt x="3003929" y="172720"/>
                        <a:pt x="3033720" y="160192"/>
                        <a:pt x="3064889" y="152400"/>
                      </a:cubicBezTo>
                      <a:cubicBezTo>
                        <a:pt x="3119615" y="138718"/>
                        <a:pt x="3247824" y="126994"/>
                        <a:pt x="3293489" y="121920"/>
                      </a:cubicBezTo>
                      <a:cubicBezTo>
                        <a:pt x="3308729" y="116840"/>
                        <a:pt x="3323711" y="110907"/>
                        <a:pt x="3339209" y="106680"/>
                      </a:cubicBezTo>
                      <a:cubicBezTo>
                        <a:pt x="3379624" y="95658"/>
                        <a:pt x="3421388" y="89447"/>
                        <a:pt x="3461129" y="76200"/>
                      </a:cubicBezTo>
                      <a:lnTo>
                        <a:pt x="3598289" y="30480"/>
                      </a:lnTo>
                      <a:lnTo>
                        <a:pt x="3644009" y="15240"/>
                      </a:lnTo>
                      <a:lnTo>
                        <a:pt x="3689729" y="0"/>
                      </a:lnTo>
                      <a:cubicBezTo>
                        <a:pt x="3699889" y="20320"/>
                        <a:pt x="3718698" y="38292"/>
                        <a:pt x="3720209" y="60960"/>
                      </a:cubicBezTo>
                      <a:cubicBezTo>
                        <a:pt x="3725810" y="144981"/>
                        <a:pt x="3744311" y="230726"/>
                        <a:pt x="3659249" y="259080"/>
                      </a:cubicBezTo>
                      <a:cubicBezTo>
                        <a:pt x="3629934" y="268852"/>
                        <a:pt x="3598289" y="269240"/>
                        <a:pt x="3567809" y="274320"/>
                      </a:cubicBezTo>
                      <a:cubicBezTo>
                        <a:pt x="3552569" y="284480"/>
                        <a:pt x="3539239" y="298369"/>
                        <a:pt x="3522089" y="304800"/>
                      </a:cubicBezTo>
                      <a:cubicBezTo>
                        <a:pt x="3456754" y="329300"/>
                        <a:pt x="3218916" y="335172"/>
                        <a:pt x="3217289" y="335280"/>
                      </a:cubicBezTo>
                      <a:cubicBezTo>
                        <a:pt x="3196969" y="340360"/>
                        <a:pt x="3176391" y="344501"/>
                        <a:pt x="3156329" y="350520"/>
                      </a:cubicBezTo>
                      <a:cubicBezTo>
                        <a:pt x="3125555" y="359752"/>
                        <a:pt x="3096955" y="378996"/>
                        <a:pt x="3064889" y="381000"/>
                      </a:cubicBezTo>
                      <a:lnTo>
                        <a:pt x="2821049" y="396240"/>
                      </a:lnTo>
                      <a:cubicBezTo>
                        <a:pt x="2795649" y="406400"/>
                        <a:pt x="2771505" y="420569"/>
                        <a:pt x="2744849" y="426720"/>
                      </a:cubicBezTo>
                      <a:cubicBezTo>
                        <a:pt x="2704942" y="435929"/>
                        <a:pt x="2663474" y="436168"/>
                        <a:pt x="2622929" y="441960"/>
                      </a:cubicBezTo>
                      <a:cubicBezTo>
                        <a:pt x="2383502" y="476164"/>
                        <a:pt x="2714958" y="436815"/>
                        <a:pt x="2394329" y="472440"/>
                      </a:cubicBezTo>
                      <a:cubicBezTo>
                        <a:pt x="2363849" y="482600"/>
                        <a:pt x="2334695" y="498376"/>
                        <a:pt x="2302889" y="502920"/>
                      </a:cubicBezTo>
                      <a:cubicBezTo>
                        <a:pt x="2130640" y="527527"/>
                        <a:pt x="2232024" y="515405"/>
                        <a:pt x="1998089" y="533400"/>
                      </a:cubicBezTo>
                      <a:cubicBezTo>
                        <a:pt x="1873382" y="595754"/>
                        <a:pt x="2000669" y="537620"/>
                        <a:pt x="1876169" y="579120"/>
                      </a:cubicBezTo>
                      <a:cubicBezTo>
                        <a:pt x="1861550" y="583993"/>
                        <a:pt x="1781001" y="619490"/>
                        <a:pt x="1754249" y="624840"/>
                      </a:cubicBezTo>
                      <a:cubicBezTo>
                        <a:pt x="1719026" y="631885"/>
                        <a:pt x="1683001" y="634175"/>
                        <a:pt x="1647569" y="640080"/>
                      </a:cubicBezTo>
                      <a:cubicBezTo>
                        <a:pt x="1622018" y="644338"/>
                        <a:pt x="1596655" y="649701"/>
                        <a:pt x="1571369" y="655320"/>
                      </a:cubicBezTo>
                      <a:cubicBezTo>
                        <a:pt x="1550922" y="659864"/>
                        <a:pt x="1531069" y="667117"/>
                        <a:pt x="1510409" y="670560"/>
                      </a:cubicBezTo>
                      <a:cubicBezTo>
                        <a:pt x="1351190" y="697096"/>
                        <a:pt x="1430485" y="674008"/>
                        <a:pt x="1281809" y="701040"/>
                      </a:cubicBezTo>
                      <a:cubicBezTo>
                        <a:pt x="1261201" y="704787"/>
                        <a:pt x="1240988" y="710526"/>
                        <a:pt x="1220849" y="716280"/>
                      </a:cubicBezTo>
                      <a:cubicBezTo>
                        <a:pt x="1205403" y="720693"/>
                        <a:pt x="1190881" y="728370"/>
                        <a:pt x="1175129" y="731520"/>
                      </a:cubicBezTo>
                      <a:cubicBezTo>
                        <a:pt x="1114528" y="743640"/>
                        <a:pt x="992249" y="762000"/>
                        <a:pt x="992249" y="762000"/>
                      </a:cubicBezTo>
                      <a:cubicBezTo>
                        <a:pt x="971929" y="772160"/>
                        <a:pt x="953207" y="786502"/>
                        <a:pt x="931289" y="792480"/>
                      </a:cubicBezTo>
                      <a:cubicBezTo>
                        <a:pt x="892279" y="803119"/>
                        <a:pt x="692343" y="820947"/>
                        <a:pt x="672209" y="822960"/>
                      </a:cubicBezTo>
                      <a:cubicBezTo>
                        <a:pt x="656969" y="833120"/>
                        <a:pt x="644033" y="848177"/>
                        <a:pt x="626489" y="853440"/>
                      </a:cubicBezTo>
                      <a:cubicBezTo>
                        <a:pt x="566968" y="871296"/>
                        <a:pt x="294657" y="883690"/>
                        <a:pt x="291209" y="883920"/>
                      </a:cubicBezTo>
                      <a:cubicBezTo>
                        <a:pt x="204849" y="878840"/>
                        <a:pt x="109505" y="907368"/>
                        <a:pt x="32129" y="868680"/>
                      </a:cubicBezTo>
                      <a:cubicBezTo>
                        <a:pt x="0" y="852616"/>
                        <a:pt x="30339" y="793627"/>
                        <a:pt x="47369" y="762000"/>
                      </a:cubicBezTo>
                      <a:cubicBezTo>
                        <a:pt x="67805" y="724047"/>
                        <a:pt x="108329" y="701040"/>
                        <a:pt x="138809" y="670560"/>
                      </a:cubicBezTo>
                      <a:lnTo>
                        <a:pt x="138809" y="65532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4191000" y="4038600"/>
                  <a:ext cx="3581399" cy="633294"/>
                </a:xfrm>
                <a:custGeom>
                  <a:avLst/>
                  <a:gdLst>
                    <a:gd name="connsiteX0" fmla="*/ 93479 w 3491999"/>
                    <a:gd name="connsiteY0" fmla="*/ 624840 h 633294"/>
                    <a:gd name="connsiteX1" fmla="*/ 154439 w 3491999"/>
                    <a:gd name="connsiteY1" fmla="*/ 594360 h 633294"/>
                    <a:gd name="connsiteX2" fmla="*/ 261119 w 3491999"/>
                    <a:gd name="connsiteY2" fmla="*/ 533400 h 633294"/>
                    <a:gd name="connsiteX3" fmla="*/ 337319 w 3491999"/>
                    <a:gd name="connsiteY3" fmla="*/ 518160 h 633294"/>
                    <a:gd name="connsiteX4" fmla="*/ 504959 w 3491999"/>
                    <a:gd name="connsiteY4" fmla="*/ 472440 h 633294"/>
                    <a:gd name="connsiteX5" fmla="*/ 550679 w 3491999"/>
                    <a:gd name="connsiteY5" fmla="*/ 441960 h 633294"/>
                    <a:gd name="connsiteX6" fmla="*/ 1068839 w 3491999"/>
                    <a:gd name="connsiteY6" fmla="*/ 426720 h 633294"/>
                    <a:gd name="connsiteX7" fmla="*/ 1449839 w 3491999"/>
                    <a:gd name="connsiteY7" fmla="*/ 411480 h 633294"/>
                    <a:gd name="connsiteX8" fmla="*/ 1998479 w 3491999"/>
                    <a:gd name="connsiteY8" fmla="*/ 365760 h 633294"/>
                    <a:gd name="connsiteX9" fmla="*/ 2059439 w 3491999"/>
                    <a:gd name="connsiteY9" fmla="*/ 350520 h 633294"/>
                    <a:gd name="connsiteX10" fmla="*/ 2105159 w 3491999"/>
                    <a:gd name="connsiteY10" fmla="*/ 320040 h 633294"/>
                    <a:gd name="connsiteX11" fmla="*/ 2470919 w 3491999"/>
                    <a:gd name="connsiteY11" fmla="*/ 289560 h 633294"/>
                    <a:gd name="connsiteX12" fmla="*/ 2547119 w 3491999"/>
                    <a:gd name="connsiteY12" fmla="*/ 274320 h 633294"/>
                    <a:gd name="connsiteX13" fmla="*/ 2592839 w 3491999"/>
                    <a:gd name="connsiteY13" fmla="*/ 259080 h 633294"/>
                    <a:gd name="connsiteX14" fmla="*/ 2714759 w 3491999"/>
                    <a:gd name="connsiteY14" fmla="*/ 243840 h 633294"/>
                    <a:gd name="connsiteX15" fmla="*/ 2821439 w 3491999"/>
                    <a:gd name="connsiteY15" fmla="*/ 228600 h 633294"/>
                    <a:gd name="connsiteX16" fmla="*/ 2958599 w 3491999"/>
                    <a:gd name="connsiteY16" fmla="*/ 213360 h 633294"/>
                    <a:gd name="connsiteX17" fmla="*/ 3126239 w 3491999"/>
                    <a:gd name="connsiteY17" fmla="*/ 182880 h 633294"/>
                    <a:gd name="connsiteX18" fmla="*/ 3232919 w 3491999"/>
                    <a:gd name="connsiteY18" fmla="*/ 167640 h 633294"/>
                    <a:gd name="connsiteX19" fmla="*/ 3278639 w 3491999"/>
                    <a:gd name="connsiteY19" fmla="*/ 152400 h 633294"/>
                    <a:gd name="connsiteX20" fmla="*/ 3324359 w 3491999"/>
                    <a:gd name="connsiteY20" fmla="*/ 121920 h 633294"/>
                    <a:gd name="connsiteX21" fmla="*/ 3400559 w 3491999"/>
                    <a:gd name="connsiteY21" fmla="*/ 106680 h 633294"/>
                    <a:gd name="connsiteX22" fmla="*/ 3446279 w 3491999"/>
                    <a:gd name="connsiteY22" fmla="*/ 60960 h 633294"/>
                    <a:gd name="connsiteX23" fmla="*/ 3491999 w 3491999"/>
                    <a:gd name="connsiteY23" fmla="*/ 30480 h 633294"/>
                    <a:gd name="connsiteX24" fmla="*/ 3446279 w 3491999"/>
                    <a:gd name="connsiteY24" fmla="*/ 15240 h 633294"/>
                    <a:gd name="connsiteX25" fmla="*/ 2653799 w 3491999"/>
                    <a:gd name="connsiteY25" fmla="*/ 0 h 633294"/>
                    <a:gd name="connsiteX26" fmla="*/ 2242319 w 3491999"/>
                    <a:gd name="connsiteY26" fmla="*/ 15240 h 633294"/>
                    <a:gd name="connsiteX27" fmla="*/ 2105159 w 3491999"/>
                    <a:gd name="connsiteY27" fmla="*/ 76200 h 633294"/>
                    <a:gd name="connsiteX28" fmla="*/ 1998479 w 3491999"/>
                    <a:gd name="connsiteY28" fmla="*/ 106680 h 633294"/>
                    <a:gd name="connsiteX29" fmla="*/ 1937519 w 3491999"/>
                    <a:gd name="connsiteY29" fmla="*/ 137160 h 633294"/>
                    <a:gd name="connsiteX30" fmla="*/ 1647959 w 3491999"/>
                    <a:gd name="connsiteY30" fmla="*/ 167640 h 633294"/>
                    <a:gd name="connsiteX31" fmla="*/ 1449839 w 3491999"/>
                    <a:gd name="connsiteY31" fmla="*/ 213360 h 633294"/>
                    <a:gd name="connsiteX32" fmla="*/ 626879 w 3491999"/>
                    <a:gd name="connsiteY32" fmla="*/ 228600 h 633294"/>
                    <a:gd name="connsiteX33" fmla="*/ 565919 w 3491999"/>
                    <a:gd name="connsiteY33" fmla="*/ 259080 h 633294"/>
                    <a:gd name="connsiteX34" fmla="*/ 245879 w 3491999"/>
                    <a:gd name="connsiteY34" fmla="*/ 289560 h 633294"/>
                    <a:gd name="connsiteX35" fmla="*/ 154439 w 3491999"/>
                    <a:gd name="connsiteY35" fmla="*/ 320040 h 633294"/>
                    <a:gd name="connsiteX36" fmla="*/ 47759 w 3491999"/>
                    <a:gd name="connsiteY36" fmla="*/ 381000 h 633294"/>
                    <a:gd name="connsiteX37" fmla="*/ 2039 w 3491999"/>
                    <a:gd name="connsiteY37" fmla="*/ 487680 h 633294"/>
                    <a:gd name="connsiteX38" fmla="*/ 32519 w 3491999"/>
                    <a:gd name="connsiteY38" fmla="*/ 579120 h 633294"/>
                    <a:gd name="connsiteX39" fmla="*/ 93479 w 3491999"/>
                    <a:gd name="connsiteY39" fmla="*/ 594360 h 633294"/>
                    <a:gd name="connsiteX40" fmla="*/ 184919 w 3491999"/>
                    <a:gd name="connsiteY40" fmla="*/ 624840 h 633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3491999" h="633294">
                      <a:moveTo>
                        <a:pt x="93479" y="624840"/>
                      </a:moveTo>
                      <a:cubicBezTo>
                        <a:pt x="113799" y="614680"/>
                        <a:pt x="134714" y="605632"/>
                        <a:pt x="154439" y="594360"/>
                      </a:cubicBezTo>
                      <a:cubicBezTo>
                        <a:pt x="201262" y="567604"/>
                        <a:pt x="205854" y="551822"/>
                        <a:pt x="261119" y="533400"/>
                      </a:cubicBezTo>
                      <a:cubicBezTo>
                        <a:pt x="285693" y="525209"/>
                        <a:pt x="311919" y="523240"/>
                        <a:pt x="337319" y="518160"/>
                      </a:cubicBezTo>
                      <a:cubicBezTo>
                        <a:pt x="440611" y="449298"/>
                        <a:pt x="312329" y="524976"/>
                        <a:pt x="504959" y="472440"/>
                      </a:cubicBezTo>
                      <a:cubicBezTo>
                        <a:pt x="522630" y="467621"/>
                        <a:pt x="532423" y="443440"/>
                        <a:pt x="550679" y="441960"/>
                      </a:cubicBezTo>
                      <a:cubicBezTo>
                        <a:pt x="722908" y="427995"/>
                        <a:pt x="896144" y="432574"/>
                        <a:pt x="1068839" y="426720"/>
                      </a:cubicBezTo>
                      <a:lnTo>
                        <a:pt x="1449839" y="411480"/>
                      </a:lnTo>
                      <a:cubicBezTo>
                        <a:pt x="1766939" y="393186"/>
                        <a:pt x="1771536" y="390976"/>
                        <a:pt x="1998479" y="365760"/>
                      </a:cubicBezTo>
                      <a:cubicBezTo>
                        <a:pt x="2018799" y="360680"/>
                        <a:pt x="2040187" y="358771"/>
                        <a:pt x="2059439" y="350520"/>
                      </a:cubicBezTo>
                      <a:cubicBezTo>
                        <a:pt x="2076274" y="343305"/>
                        <a:pt x="2087390" y="324482"/>
                        <a:pt x="2105159" y="320040"/>
                      </a:cubicBezTo>
                      <a:cubicBezTo>
                        <a:pt x="2156810" y="307127"/>
                        <a:pt x="2464385" y="289996"/>
                        <a:pt x="2470919" y="289560"/>
                      </a:cubicBezTo>
                      <a:cubicBezTo>
                        <a:pt x="2496319" y="284480"/>
                        <a:pt x="2521989" y="280602"/>
                        <a:pt x="2547119" y="274320"/>
                      </a:cubicBezTo>
                      <a:cubicBezTo>
                        <a:pt x="2562704" y="270424"/>
                        <a:pt x="2577034" y="261954"/>
                        <a:pt x="2592839" y="259080"/>
                      </a:cubicBezTo>
                      <a:cubicBezTo>
                        <a:pt x="2633135" y="251754"/>
                        <a:pt x="2674162" y="249253"/>
                        <a:pt x="2714759" y="243840"/>
                      </a:cubicBezTo>
                      <a:lnTo>
                        <a:pt x="2821439" y="228600"/>
                      </a:lnTo>
                      <a:cubicBezTo>
                        <a:pt x="2867085" y="222894"/>
                        <a:pt x="2912953" y="219066"/>
                        <a:pt x="2958599" y="213360"/>
                      </a:cubicBezTo>
                      <a:cubicBezTo>
                        <a:pt x="3243141" y="177792"/>
                        <a:pt x="2938810" y="216958"/>
                        <a:pt x="3126239" y="182880"/>
                      </a:cubicBezTo>
                      <a:cubicBezTo>
                        <a:pt x="3161581" y="176454"/>
                        <a:pt x="3197359" y="172720"/>
                        <a:pt x="3232919" y="167640"/>
                      </a:cubicBezTo>
                      <a:cubicBezTo>
                        <a:pt x="3248159" y="162560"/>
                        <a:pt x="3264271" y="159584"/>
                        <a:pt x="3278639" y="152400"/>
                      </a:cubicBezTo>
                      <a:cubicBezTo>
                        <a:pt x="3295022" y="144209"/>
                        <a:pt x="3307209" y="128351"/>
                        <a:pt x="3324359" y="121920"/>
                      </a:cubicBezTo>
                      <a:cubicBezTo>
                        <a:pt x="3348613" y="112825"/>
                        <a:pt x="3375159" y="111760"/>
                        <a:pt x="3400559" y="106680"/>
                      </a:cubicBezTo>
                      <a:cubicBezTo>
                        <a:pt x="3415799" y="91440"/>
                        <a:pt x="3429722" y="74758"/>
                        <a:pt x="3446279" y="60960"/>
                      </a:cubicBezTo>
                      <a:cubicBezTo>
                        <a:pt x="3460350" y="49234"/>
                        <a:pt x="3491999" y="48796"/>
                        <a:pt x="3491999" y="30480"/>
                      </a:cubicBezTo>
                      <a:cubicBezTo>
                        <a:pt x="3491999" y="14416"/>
                        <a:pt x="3462333" y="15824"/>
                        <a:pt x="3446279" y="15240"/>
                      </a:cubicBezTo>
                      <a:cubicBezTo>
                        <a:pt x="3182245" y="5639"/>
                        <a:pt x="2917959" y="5080"/>
                        <a:pt x="2653799" y="0"/>
                      </a:cubicBezTo>
                      <a:cubicBezTo>
                        <a:pt x="2516639" y="5080"/>
                        <a:pt x="2379009" y="2814"/>
                        <a:pt x="2242319" y="15240"/>
                      </a:cubicBezTo>
                      <a:cubicBezTo>
                        <a:pt x="2146209" y="23977"/>
                        <a:pt x="2170368" y="43595"/>
                        <a:pt x="2105159" y="76200"/>
                      </a:cubicBezTo>
                      <a:cubicBezTo>
                        <a:pt x="2068315" y="94622"/>
                        <a:pt x="2037542" y="92031"/>
                        <a:pt x="1998479" y="106680"/>
                      </a:cubicBezTo>
                      <a:cubicBezTo>
                        <a:pt x="1977207" y="114657"/>
                        <a:pt x="1959848" y="132973"/>
                        <a:pt x="1937519" y="137160"/>
                      </a:cubicBezTo>
                      <a:cubicBezTo>
                        <a:pt x="1627881" y="195217"/>
                        <a:pt x="1868610" y="120358"/>
                        <a:pt x="1647959" y="167640"/>
                      </a:cubicBezTo>
                      <a:cubicBezTo>
                        <a:pt x="1570539" y="184230"/>
                        <a:pt x="1528486" y="210738"/>
                        <a:pt x="1449839" y="213360"/>
                      </a:cubicBezTo>
                      <a:cubicBezTo>
                        <a:pt x="1175624" y="222500"/>
                        <a:pt x="901199" y="223520"/>
                        <a:pt x="626879" y="228600"/>
                      </a:cubicBezTo>
                      <a:cubicBezTo>
                        <a:pt x="606559" y="238760"/>
                        <a:pt x="587837" y="253102"/>
                        <a:pt x="565919" y="259080"/>
                      </a:cubicBezTo>
                      <a:cubicBezTo>
                        <a:pt x="503019" y="276235"/>
                        <a:pt x="268062" y="287975"/>
                        <a:pt x="245879" y="289560"/>
                      </a:cubicBezTo>
                      <a:cubicBezTo>
                        <a:pt x="215399" y="299720"/>
                        <a:pt x="183176" y="305672"/>
                        <a:pt x="154439" y="320040"/>
                      </a:cubicBezTo>
                      <a:cubicBezTo>
                        <a:pt x="77096" y="358711"/>
                        <a:pt x="112382" y="337918"/>
                        <a:pt x="47759" y="381000"/>
                      </a:cubicBezTo>
                      <a:cubicBezTo>
                        <a:pt x="44690" y="387137"/>
                        <a:pt x="0" y="469333"/>
                        <a:pt x="2039" y="487680"/>
                      </a:cubicBezTo>
                      <a:cubicBezTo>
                        <a:pt x="5587" y="519612"/>
                        <a:pt x="1350" y="571328"/>
                        <a:pt x="32519" y="579120"/>
                      </a:cubicBezTo>
                      <a:lnTo>
                        <a:pt x="93479" y="594360"/>
                      </a:lnTo>
                      <a:cubicBezTo>
                        <a:pt x="151879" y="633294"/>
                        <a:pt x="120883" y="624840"/>
                        <a:pt x="184919" y="624840"/>
                      </a:cubicBezTo>
                    </a:path>
                  </a:pathLst>
                </a:cu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5349240" y="4465320"/>
                  <a:ext cx="228600" cy="624840"/>
                </a:xfrm>
                <a:custGeom>
                  <a:avLst/>
                  <a:gdLst>
                    <a:gd name="connsiteX0" fmla="*/ 0 w 228600"/>
                    <a:gd name="connsiteY0" fmla="*/ 0 h 624840"/>
                    <a:gd name="connsiteX1" fmla="*/ 15240 w 228600"/>
                    <a:gd name="connsiteY1" fmla="*/ 167640 h 624840"/>
                    <a:gd name="connsiteX2" fmla="*/ 45720 w 228600"/>
                    <a:gd name="connsiteY2" fmla="*/ 243840 h 624840"/>
                    <a:gd name="connsiteX3" fmla="*/ 76200 w 228600"/>
                    <a:gd name="connsiteY3" fmla="*/ 350520 h 624840"/>
                    <a:gd name="connsiteX4" fmla="*/ 106680 w 228600"/>
                    <a:gd name="connsiteY4" fmla="*/ 396240 h 624840"/>
                    <a:gd name="connsiteX5" fmla="*/ 137160 w 228600"/>
                    <a:gd name="connsiteY5" fmla="*/ 487680 h 624840"/>
                    <a:gd name="connsiteX6" fmla="*/ 167640 w 228600"/>
                    <a:gd name="connsiteY6" fmla="*/ 533400 h 624840"/>
                    <a:gd name="connsiteX7" fmla="*/ 198120 w 228600"/>
                    <a:gd name="connsiteY7" fmla="*/ 594360 h 624840"/>
                    <a:gd name="connsiteX8" fmla="*/ 228600 w 228600"/>
                    <a:gd name="connsiteY8" fmla="*/ 624840 h 624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8600" h="624840">
                      <a:moveTo>
                        <a:pt x="0" y="0"/>
                      </a:moveTo>
                      <a:cubicBezTo>
                        <a:pt x="5080" y="55880"/>
                        <a:pt x="4899" y="112491"/>
                        <a:pt x="15240" y="167640"/>
                      </a:cubicBezTo>
                      <a:cubicBezTo>
                        <a:pt x="20282" y="194528"/>
                        <a:pt x="37069" y="217887"/>
                        <a:pt x="45720" y="243840"/>
                      </a:cubicBezTo>
                      <a:cubicBezTo>
                        <a:pt x="55486" y="273138"/>
                        <a:pt x="61523" y="321166"/>
                        <a:pt x="76200" y="350520"/>
                      </a:cubicBezTo>
                      <a:cubicBezTo>
                        <a:pt x="84391" y="366903"/>
                        <a:pt x="99241" y="379502"/>
                        <a:pt x="106680" y="396240"/>
                      </a:cubicBezTo>
                      <a:cubicBezTo>
                        <a:pt x="119729" y="425600"/>
                        <a:pt x="119338" y="460947"/>
                        <a:pt x="137160" y="487680"/>
                      </a:cubicBezTo>
                      <a:cubicBezTo>
                        <a:pt x="147320" y="502920"/>
                        <a:pt x="158553" y="517497"/>
                        <a:pt x="167640" y="533400"/>
                      </a:cubicBezTo>
                      <a:cubicBezTo>
                        <a:pt x="178912" y="553125"/>
                        <a:pt x="185518" y="575457"/>
                        <a:pt x="198120" y="594360"/>
                      </a:cubicBezTo>
                      <a:cubicBezTo>
                        <a:pt x="206090" y="606315"/>
                        <a:pt x="218440" y="614680"/>
                        <a:pt x="228600" y="62484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5" name="TextBox 24"/>
          <p:cNvSpPr txBox="1"/>
          <p:nvPr/>
        </p:nvSpPr>
        <p:spPr>
          <a:xfrm>
            <a:off x="1524000" y="22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সহজলভ্য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যন্ত্রপাতিঃ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04482" y="3684634"/>
            <a:ext cx="1121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কোদাল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81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104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লাঙল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98243" y="26775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নিড়ানি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972566" y="978735"/>
            <a:ext cx="792080" cy="1612065"/>
            <a:chOff x="3972566" y="978734"/>
            <a:chExt cx="918170" cy="1718325"/>
          </a:xfrm>
        </p:grpSpPr>
        <p:grpSp>
          <p:nvGrpSpPr>
            <p:cNvPr id="33" name="Group 32"/>
            <p:cNvGrpSpPr/>
            <p:nvPr/>
          </p:nvGrpSpPr>
          <p:grpSpPr>
            <a:xfrm>
              <a:off x="4740776" y="1509869"/>
              <a:ext cx="149960" cy="1187190"/>
              <a:chOff x="2690085" y="3052733"/>
              <a:chExt cx="380552" cy="1969943"/>
            </a:xfrm>
          </p:grpSpPr>
          <p:sp>
            <p:nvSpPr>
              <p:cNvPr id="37" name="Rectangle 36"/>
              <p:cNvSpPr/>
              <p:nvPr/>
            </p:nvSpPr>
            <p:spPr>
              <a:xfrm rot="15983093" flipV="1">
                <a:off x="1989019" y="3782944"/>
                <a:ext cx="1663053" cy="2026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5983093" flipV="1">
                <a:off x="2508251" y="4460291"/>
                <a:ext cx="744219" cy="38055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Moon 39"/>
            <p:cNvSpPr/>
            <p:nvPr/>
          </p:nvSpPr>
          <p:spPr>
            <a:xfrm rot="5949965">
              <a:off x="4038140" y="913160"/>
              <a:ext cx="735527" cy="866675"/>
            </a:xfrm>
            <a:prstGeom prst="moon">
              <a:avLst/>
            </a:prstGeom>
            <a:solidFill>
              <a:srgbClr val="D9D3D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7620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236" y="1944469"/>
            <a:ext cx="501056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893874"/>
            <a:ext cx="8610600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সনাতন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7620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দলীয়কাজঃ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82296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48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42672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লাঙল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পাম্পের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609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85344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honnobad-1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90600"/>
            <a:ext cx="4142821" cy="2057400"/>
          </a:xfrm>
          <a:prstGeom prst="rect">
            <a:avLst/>
          </a:prstGeom>
        </p:spPr>
      </p:pic>
      <p:pic>
        <p:nvPicPr>
          <p:cNvPr id="17" name="Picture 16" descr="C:\Documents and Settings\Administrator\Desktop\nasir\nt\content_13373_prev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810000"/>
            <a:ext cx="5181600" cy="1981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2400" y="4022229"/>
            <a:ext cx="8839200" cy="169277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রইল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কামনা</a:t>
            </a:r>
            <a:endParaRPr lang="en-US" sz="6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57912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486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6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71600"/>
            <a:ext cx="38862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03944"/>
            <a:ext cx="9144000" cy="267765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ইব্রাহীম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বিপুলাসার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আহাম্মদ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উল্যাহ্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বিপুলাসার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মনোহরগঞ্জ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০১৭৪২-৮৯৭৫০৩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hlinkClick r:id="rId2"/>
              </a:rPr>
              <a:t>nayem_1986@yahoo.com</a:t>
            </a:r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Skype:- md.ibrahim</a:t>
            </a:r>
            <a:r>
              <a:rPr lang="en-US" sz="2400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  <a:cs typeface="NikoshBAN" pitchFamily="2" charset="0"/>
              </a:rPr>
              <a:t>709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35" y="0"/>
            <a:ext cx="1875865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74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 dir="d"/>
      </p:transition>
    </mc:Choice>
    <mc:Fallback xmlns="">
      <p:transition spd="slow">
        <p:pull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500" tmFilter="0,0; .5, 1; 1, 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500" tmFilter="0,0; .5, 1; 1, 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-1612i3\Desktop\pictur\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7787"/>
            <a:ext cx="3505200" cy="238353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81100" y="65257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চিত্রগুলোর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721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ট্রাক্টর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3" descr="C:\Users\Doel-1612i3\Desktop\pictur\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787788"/>
            <a:ext cx="3276600" cy="239525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248400" y="762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লাঙল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4" descr="C:\Users\Doel-1612i3\Desktop\pictur\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3505200" cy="219929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33400" y="57867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পাম্প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6" descr="C:\Users\Doel-1612i3\Desktop\pictur\4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505200"/>
            <a:ext cx="3276600" cy="224409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269966" y="5901690"/>
            <a:ext cx="2645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শস্য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মাড়াই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8151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8871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990600"/>
            <a:ext cx="121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ঠ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</a:t>
            </a: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রি</a:t>
            </a:r>
            <a:endParaRPr lang="en-US" sz="5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721346"/>
            <a:ext cx="3581400" cy="32316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9ম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২৯/০১/২০17ইং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990600"/>
            <a:ext cx="121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ঠ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</a:t>
            </a: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রি</a:t>
            </a:r>
            <a:endParaRPr lang="en-US" sz="5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0674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676400"/>
            <a:ext cx="6096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ছাত্রীরা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025676"/>
            <a:ext cx="8610600" cy="230832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সনাতন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পাথক্য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সহজলভ্য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চিনবে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52716"/>
            <a:ext cx="8686800" cy="126188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কৃষিবিজ্ঞানের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গবেষনা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ওকলাকৌশলকে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152400"/>
            <a:ext cx="65532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686800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নতুনত্ব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নিশ্চয়তা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লাগবে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oel-1612i3\Desktop\pictur\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641" y="776882"/>
            <a:ext cx="2842618" cy="284261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81200" y="7441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2" descr="C:\Users\Doel-1612i3\Desktop\pictur\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886200"/>
            <a:ext cx="2971800" cy="2819400"/>
          </a:xfrm>
          <a:prstGeom prst="rect">
            <a:avLst/>
          </a:prstGeom>
          <a:noFill/>
        </p:spPr>
      </p:pic>
      <p:pic>
        <p:nvPicPr>
          <p:cNvPr id="15" name="Picture 2" descr="C:\Users\Doel-1612i3\Desktop\pictur\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2680" y="877400"/>
            <a:ext cx="2771588" cy="2856400"/>
          </a:xfrm>
          <a:prstGeom prst="rect">
            <a:avLst/>
          </a:prstGeom>
          <a:noFill/>
        </p:spPr>
      </p:pic>
      <p:pic>
        <p:nvPicPr>
          <p:cNvPr id="19" name="Picture 5" descr="C:\Users\Doel-1612i3\Desktop\pictur\1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921" y="3913269"/>
            <a:ext cx="2683958" cy="271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Doel-1612i3\Downloads\7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3886200"/>
            <a:ext cx="2743200" cy="2819400"/>
          </a:xfrm>
          <a:prstGeom prst="rect">
            <a:avLst/>
          </a:prstGeom>
          <a:noFill/>
        </p:spPr>
      </p:pic>
      <p:pic>
        <p:nvPicPr>
          <p:cNvPr id="24" name="Picture 3" descr="C:\Users\Doel-1612i3\Desktop\pictur\10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8382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2286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প্রযুক্তির ব্যবহার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Doel-1612i3\Desktop\pictur\51 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90600"/>
            <a:ext cx="2971800" cy="2819400"/>
          </a:xfrm>
          <a:prstGeom prst="rect">
            <a:avLst/>
          </a:prstGeom>
          <a:noFill/>
        </p:spPr>
      </p:pic>
      <p:pic>
        <p:nvPicPr>
          <p:cNvPr id="1027" name="Picture 3" descr="C:\Users\Doel-1612i3\Desktop\pictur\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990600"/>
            <a:ext cx="2667000" cy="2895600"/>
          </a:xfrm>
          <a:prstGeom prst="rect">
            <a:avLst/>
          </a:prstGeom>
          <a:noFill/>
        </p:spPr>
      </p:pic>
      <p:pic>
        <p:nvPicPr>
          <p:cNvPr id="9" name="Picture 3" descr="C:\Users\Doel-1612i3\Desktop\pictur\1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90600"/>
            <a:ext cx="2819400" cy="2819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038601"/>
            <a:ext cx="2667000" cy="198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4" y="4038601"/>
            <a:ext cx="2905125" cy="20573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36" y="4038600"/>
            <a:ext cx="2798164" cy="2057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274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Flow</vt:lpstr>
      <vt:lpstr>Metro</vt:lpstr>
      <vt:lpstr>Origin</vt:lpstr>
      <vt:lpstr>PowerPoint Presentation</vt:lpstr>
      <vt:lpstr>PowerPoint Presentation</vt:lpstr>
      <vt:lpstr>পরিচিতিঃ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BAHS</dc:creator>
  <cp:lastModifiedBy>Ruhan</cp:lastModifiedBy>
  <cp:revision>61</cp:revision>
  <dcterms:modified xsi:type="dcterms:W3CDTF">2018-04-24T01:52:46Z</dcterms:modified>
</cp:coreProperties>
</file>